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DC56-6E62-4FD2-8809-C0D17866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10F87-347A-4B00-AE66-ADAD25161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29CC-E49D-4009-97C3-B2DECCE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5A2B6-A683-4C98-B686-5638AB60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46A32-315C-41AC-9C00-9CA2C713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9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873F-74A9-4ED4-9312-4009479B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C64B0-D01B-497B-90CB-AD6541A8B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4F86-4D77-41C5-864F-FAC08785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9E97-392C-4B72-8346-DC35CC4F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07FD-A807-4E43-8269-40EE272A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34177-F705-4558-9D96-3B5BF2D5E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6D9C6-CF3F-4379-B6A4-CDB76717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A9ECF-DB4D-4EDD-8034-F20B1922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8712-5C0D-4D34-8484-A8A1D90F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4B57-0BF5-490D-93A1-45FD7902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7831-C10E-41FF-B04B-133F72B3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238F-D4CA-43A0-89AF-6962098A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2C60-8103-41ED-B026-B572ADEE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F79D-C7A1-4C8C-8FA1-AF950C9C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DFD5D-9BCE-476B-A936-01B67BE8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01F8-5E7C-49FD-9C37-D3E96435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884ED-5366-47D3-A5A4-F62754845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749C-15E6-416A-8777-99158AA1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FC21-556E-4ED5-AA7B-4E9FB272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ED12-5AA0-48DE-A0D3-43CD8FF6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AE41-9CC6-43E9-B753-EE9AFB79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AEBF-435D-4937-8D79-ABA2614D9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98E34-23CE-4E67-AB71-AED1AAD36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44DE0-5337-45A2-8060-D949B2A9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7F5F4-2D81-401F-874E-4E4EA999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89277-E427-4F80-9CCD-13B6C514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342E-8413-48B5-AFD3-8584E2E9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E1C3B-A03E-4994-ADED-9D3D24E0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CF610-587A-433C-A500-ED6652E15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8C3D3-3FED-416F-9B1D-D57ED3EF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228C0-42BA-414E-BF42-577CE7C00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309B6-25F0-4BB4-BD51-CA9F771D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2AE50-91BD-4302-B472-D16BF0FA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27EA-9585-4F65-B6B5-F44E909D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C1DA-37D1-4FDC-80D5-FCADC4B3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4A54F-322D-4DE4-A280-57527FDF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E2E6A-C77E-485C-AC61-881AA1D5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E8DE3-D397-4FC5-B747-96E59401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6A706-A888-4BB4-80C5-AFFA30EB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53FD2-281E-43C9-A96A-8AEB3F47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3D79B-F91E-4B25-BA50-4A18E6B5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91BE-3ACB-4BDC-BA61-AD1F73D7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3D87-6CED-4C5F-94B0-936FAA084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A5333-9CB0-44D3-A049-1ED628E5E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4F4CB-3FD8-4AAD-A8B6-56F8D60A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F5268-1E0A-4058-9A45-1D243B65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A9BD2-F8BA-44FC-9AF3-0935FAEB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5062-7628-46A0-9007-BE3C8E4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6477B-7A7F-4D20-9B43-521497F2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FEFC4-F9F2-4506-91B9-DD63DDFA8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00004-9FC3-4336-939F-971594A0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E56A7-999E-4FCF-AA66-CA80A72D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9C02-D8FA-4F96-9D06-7A3C4CA7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4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162C2-51BF-4E1D-85B5-EA7425C5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E35C9-D79F-4584-B86E-530F215E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F7B3-A4D6-4D60-B2BD-60BBD9FC6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2E08-6DE1-4BF9-BB8A-426D2442248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2747-0D93-48D7-89D9-B3A8396BF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6CEE-B4BE-4539-B0A5-911C64BEC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186C-0B2E-4461-891E-6473F32F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BED6-DDA2-4E21-BE97-5E3AD02C8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138"/>
            <a:ext cx="9144000" cy="887412"/>
          </a:xfrm>
        </p:spPr>
        <p:txBody>
          <a:bodyPr>
            <a:normAutofit fontScale="90000"/>
          </a:bodyPr>
          <a:lstStyle/>
          <a:p>
            <a:r>
              <a:rPr lang="en-US" dirty="0"/>
              <a:t>Armenian New Year and Christmas</a:t>
            </a:r>
          </a:p>
        </p:txBody>
      </p:sp>
      <p:pic>
        <p:nvPicPr>
          <p:cNvPr id="1026" name="Picture 2" descr="Flag of armenia merry christmas and happy new Vector Image">
            <a:extLst>
              <a:ext uri="{FF2B5EF4-FFF2-40B4-BE49-F238E27FC236}">
                <a16:creationId xmlns:a16="http://schemas.microsoft.com/office/drawing/2014/main" id="{0ACF6E6F-C8F5-4D51-ACAC-DA406E68F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t="3555" r="7203" b="7929"/>
          <a:stretch/>
        </p:blipFill>
        <p:spPr bwMode="auto">
          <a:xfrm>
            <a:off x="2771775" y="1825362"/>
            <a:ext cx="6515100" cy="48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9C92-A7F6-4B1C-B687-9E79633B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r"/>
            <a:r>
              <a:rPr lang="en-US" u="sng" dirty="0"/>
              <a:t>Christmas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CA0F-FA69-4244-8786-65706613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0" y="1481138"/>
            <a:ext cx="5448299" cy="47910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Every year there is a tradition in our family that we need to build Christmas tree ourselves. This year we are </a:t>
            </a:r>
            <a:r>
              <a:rPr lang="en-US" dirty="0" err="1"/>
              <a:t>gonna</a:t>
            </a:r>
            <a:r>
              <a:rPr lang="en-US" dirty="0"/>
              <a:t> build a new one!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FA4E2-D33D-461F-8C1C-3D90C2AE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325563"/>
            <a:ext cx="5424487" cy="5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1CD8E2-28CC-4FCF-A2BB-945E1FE38FAA}"/>
              </a:ext>
            </a:extLst>
          </p:cNvPr>
          <p:cNvSpPr txBox="1">
            <a:spLocks/>
          </p:cNvSpPr>
          <p:nvPr/>
        </p:nvSpPr>
        <p:spPr>
          <a:xfrm>
            <a:off x="838200" y="4564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u="sng" dirty="0"/>
              <a:t>Armenian traditional pork leg</a:t>
            </a:r>
            <a:r>
              <a:rPr lang="hy-AM" u="sng" dirty="0"/>
              <a:t> </a:t>
            </a:r>
            <a:endParaRPr lang="en-US" u="sng" dirty="0"/>
          </a:p>
        </p:txBody>
      </p:sp>
      <p:pic>
        <p:nvPicPr>
          <p:cNvPr id="2050" name="Picture 2" descr="Roasted Leg of Pork">
            <a:extLst>
              <a:ext uri="{FF2B5EF4-FFF2-40B4-BE49-F238E27FC236}">
                <a16:creationId xmlns:a16="http://schemas.microsoft.com/office/drawing/2014/main" id="{8A259DDE-4FD9-4CF5-A6A7-DD0227DF9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" y="178196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581ECF-9B9F-473F-BB4A-478DC086962E}"/>
              </a:ext>
            </a:extLst>
          </p:cNvPr>
          <p:cNvSpPr txBox="1">
            <a:spLocks/>
          </p:cNvSpPr>
          <p:nvPr/>
        </p:nvSpPr>
        <p:spPr>
          <a:xfrm>
            <a:off x="5905501" y="1781969"/>
            <a:ext cx="5448299" cy="479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Our family does cook pork leg every year. When I was looking for a pork leg picture I wanted the pork leg so much, because its yummy! I am impatiently waiting for New Year. </a:t>
            </a:r>
          </a:p>
        </p:txBody>
      </p:sp>
    </p:spTree>
    <p:extLst>
      <p:ext uri="{BB962C8B-B14F-4D97-AF65-F5344CB8AC3E}">
        <p14:creationId xmlns:p14="http://schemas.microsoft.com/office/powerpoint/2010/main" val="245390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6EAC-CAF5-4B9A-A1B3-12F1BB6D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/>
              <a:t>Armenian “</a:t>
            </a:r>
            <a:r>
              <a:rPr lang="en-US" u="sng" dirty="0" err="1"/>
              <a:t>Ishli</a:t>
            </a:r>
            <a:r>
              <a:rPr lang="en-US" u="sng" dirty="0"/>
              <a:t> </a:t>
            </a:r>
            <a:r>
              <a:rPr lang="en-US" u="sng" dirty="0" err="1"/>
              <a:t>Qyufta</a:t>
            </a:r>
            <a:r>
              <a:rPr lang="en-US" u="sng" dirty="0"/>
              <a:t>”</a:t>
            </a:r>
            <a:r>
              <a:rPr lang="en-US" dirty="0"/>
              <a:t> </a:t>
            </a:r>
          </a:p>
        </p:txBody>
      </p:sp>
      <p:pic>
        <p:nvPicPr>
          <p:cNvPr id="3074" name="Picture 2" descr="Ինչպես պատրաստել համեղ իշլի քյուֆթա | EnterTrain">
            <a:extLst>
              <a:ext uri="{FF2B5EF4-FFF2-40B4-BE49-F238E27FC236}">
                <a16:creationId xmlns:a16="http://schemas.microsoft.com/office/drawing/2014/main" id="{F21B56E0-C502-4DF2-9E38-035949B14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90688"/>
            <a:ext cx="5319383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007A9A-D5CF-4466-824E-658E03033025}"/>
              </a:ext>
            </a:extLst>
          </p:cNvPr>
          <p:cNvSpPr txBox="1">
            <a:spLocks/>
          </p:cNvSpPr>
          <p:nvPr/>
        </p:nvSpPr>
        <p:spPr>
          <a:xfrm>
            <a:off x="6215394" y="1801019"/>
            <a:ext cx="5448299" cy="479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In Armenia many families do traditional “</a:t>
            </a:r>
            <a:r>
              <a:rPr lang="en-US" dirty="0" err="1"/>
              <a:t>Ishli</a:t>
            </a:r>
            <a:r>
              <a:rPr lang="en-US" dirty="0"/>
              <a:t> </a:t>
            </a:r>
            <a:r>
              <a:rPr lang="en-US" dirty="0" err="1"/>
              <a:t>Qyufta</a:t>
            </a:r>
            <a:r>
              <a:rPr lang="en-US" dirty="0"/>
              <a:t>” and in 1-2 of them there is a coin. Which person gets the “</a:t>
            </a:r>
            <a:r>
              <a:rPr lang="en-US" dirty="0" err="1"/>
              <a:t>Ishli</a:t>
            </a:r>
            <a:r>
              <a:rPr lang="en-US" dirty="0"/>
              <a:t> </a:t>
            </a:r>
            <a:r>
              <a:rPr lang="en-US" dirty="0" err="1"/>
              <a:t>Qyufta</a:t>
            </a:r>
            <a:r>
              <a:rPr lang="en-US" dirty="0"/>
              <a:t>” with  a coin, </a:t>
            </a:r>
            <a:r>
              <a:rPr lang="en-US" dirty="0" err="1"/>
              <a:t>he|she</a:t>
            </a:r>
            <a:r>
              <a:rPr lang="en-US" dirty="0"/>
              <a:t> will be lucky </a:t>
            </a:r>
            <a:r>
              <a:rPr lang="en-US"/>
              <a:t>for a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0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7F7255274B84D85FE32447DD9878F" ma:contentTypeVersion="13" ma:contentTypeDescription="Create a new document." ma:contentTypeScope="" ma:versionID="67805f683ebfb8392a3ffc929d811ab9">
  <xsd:schema xmlns:xsd="http://www.w3.org/2001/XMLSchema" xmlns:xs="http://www.w3.org/2001/XMLSchema" xmlns:p="http://schemas.microsoft.com/office/2006/metadata/properties" xmlns:ns3="81e21de8-d668-4605-9c44-9c28964d0e59" xmlns:ns4="c0ade7ab-c0d2-4110-ac0c-da2acc1fe5ac" targetNamespace="http://schemas.microsoft.com/office/2006/metadata/properties" ma:root="true" ma:fieldsID="599dc33316e8256ac0ece549b3dd2347" ns3:_="" ns4:_="">
    <xsd:import namespace="81e21de8-d668-4605-9c44-9c28964d0e59"/>
    <xsd:import namespace="c0ade7ab-c0d2-4110-ac0c-da2acc1fe5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de8-d668-4605-9c44-9c28964d0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de7ab-c0d2-4110-ac0c-da2acc1fe5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94A2B-C5DD-4E0E-A492-48ABC47DDCC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ade7ab-c0d2-4110-ac0c-da2acc1fe5ac"/>
    <ds:schemaRef ds:uri="http://purl.org/dc/elements/1.1/"/>
    <ds:schemaRef ds:uri="http://purl.org/dc/terms/"/>
    <ds:schemaRef ds:uri="81e21de8-d668-4605-9c44-9c28964d0e5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28FAB6-4B3E-4ACE-9C77-3C58C1771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C882C-8338-4397-B435-AE6E4FE5B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21de8-d668-4605-9c44-9c28964d0e59"/>
    <ds:schemaRef ds:uri="c0ade7ab-c0d2-4110-ac0c-da2acc1fe5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Armenian New Year and Christmas</vt:lpstr>
      <vt:lpstr>Christmas tree</vt:lpstr>
      <vt:lpstr>PowerPoint Presentation</vt:lpstr>
      <vt:lpstr>Armenian “Ishli Qyufta”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Armenian New Year and Christmas</dc:title>
  <dc:creator>Գրիգորյան Գևորգ</dc:creator>
  <cp:lastModifiedBy>Գրիգորյան Գևորգ</cp:lastModifiedBy>
  <cp:revision>1</cp:revision>
  <dcterms:created xsi:type="dcterms:W3CDTF">2022-11-30T17:32:45Z</dcterms:created>
  <dcterms:modified xsi:type="dcterms:W3CDTF">2022-11-30T18:02:06Z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0x010100FBE7F7255274B84D85FE32447DD9878F</vt:lpwstr>
  </property>
</Properties>
</file>